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16206-A1A9-9EFE-31DA-6EA131984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2FE0E5-AA34-3EB2-3AF6-ED0575D41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4B00D-E445-2593-CD17-5A309A086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CA585-3E21-DB39-6B60-8C98D363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BBADE-69C5-7094-472E-CA1ABEAE3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340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D2C4C-DC83-A158-4154-8AE484103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CA98FF-2F23-3409-90DC-F33D0CEE7A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9B5F5-38EE-4152-19FA-39738DB6E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0E647-9C13-E017-3FE7-825B10D36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E3779-025A-040C-AF1B-8275DFBE1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4882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3BB0DA-7E34-3E3D-1381-2E6E73586B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C0DD74-6FCD-D6CE-53D2-54CCC53F8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29592-4DBC-695B-300D-7432395B2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3DD74-804F-0164-2FBB-29AFBC4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F81DA-A8EA-B948-BE5F-A302BD9CF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7470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91B15-9B92-8EAB-78BF-2C2B16C42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9462D-370D-9BCF-BBA1-791A2403C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C1277-456E-991C-1BF5-9DD54E66A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4DB6B-EF0D-BC6C-4B3E-759D21734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3E27B-8E86-2B30-178E-CBF929338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1235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B9B94-4E38-A01E-E76C-97A1A2E7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03D3C-535C-E986-6358-C73001DF6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FD44B-1AC7-6724-DE14-7FE8E6423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0B543-928E-7F8A-04AF-DEB5ADBBE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1EE92-5B56-7C3C-8150-DD9B16AC7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39921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2D622-534D-0E95-FBE9-1699A31C1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4C68B-5345-F7FD-C917-9BB982E2AE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24924D-2780-0D48-D40A-11D9EF5FC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3AB1DC-D541-8A25-D38E-C9ACA7BC4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9921F4-7F07-5247-2238-CABC56AB8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5FE344-B61C-D6D5-EFFA-FA5D8EC1E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06934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F1DB5-39BD-C62D-590F-F724693A0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44546-611A-6272-C688-EB92F170C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D718EE-996B-6333-14ED-3012C44EEE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68228-9999-08D0-9079-A3DF268056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936105-7FC3-1B1F-E814-CA4B2F3276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399DC8-01DE-CBBF-D4CE-09E1E8490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101CD7-298E-2D63-E1BB-D376D3D77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E0D38D-AF0E-436E-C7CC-B9FDFA0D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0444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0E307-7AC3-3736-A989-3B25035D7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5B3C66-DF57-8AEE-8ACD-88E6883DC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F0EF1A-F72E-5FF0-522F-CF46DA084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8C23CF-8491-AEAE-F002-DDC85829A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9504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9DE345-09E7-D913-6508-2A5B2ACA2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1CA6C6-A278-2B33-BE72-544810DB1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F6BAF3-8310-63B2-7226-92250716D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5560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3ACB-BBFC-8472-EA4E-E0518E19B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A1C3C-F534-1B86-12B1-5A1658524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A1E2D6-24BA-8AC8-1DEF-33C364402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95BE8F-8FF1-5EDA-D8BF-0AFC4AE5C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44E986-6153-8D1B-5716-85E7F88FF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6B295A-AF67-00A3-88B3-E5A544047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7169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3F38F-092D-B53C-1692-D9CF98224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81C9D8-93C9-7758-4461-F9CE2BE319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FAB6A9-586F-4649-0938-3CE17E0CCA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320AA-013C-5B64-880C-1DC32BDF6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B93AE2-1638-14C0-E7F3-914883239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A796E-C19B-2C6C-8857-A70FE9DE2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8402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173D97-ACB1-6679-C359-A52204C6F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63428A-A096-F37F-3741-51F892987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E1E39-2168-2047-C47C-F87A71495C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1E998-B17B-477E-BDB3-E412EE5D15A6}" type="datetimeFigureOut">
              <a:rPr lang="en-AU" smtClean="0"/>
              <a:t>27/02/2023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FB026-D54A-43D9-B984-810A12B610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373D2-BFD1-1BE9-395B-8E46C67530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8827E-C9EB-47A4-8AEF-DC8F849392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4780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9EA51188-377F-2BD9-4CD0-07E28CD2A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371600"/>
            <a:ext cx="11887200" cy="4114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2D2844-27B6-464A-7018-8DAD669B43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367" y="1879601"/>
            <a:ext cx="1019153" cy="52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37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 Lester</dc:creator>
  <cp:lastModifiedBy>Emily Lester</cp:lastModifiedBy>
  <cp:revision>1</cp:revision>
  <dcterms:created xsi:type="dcterms:W3CDTF">2023-02-27T18:50:33Z</dcterms:created>
  <dcterms:modified xsi:type="dcterms:W3CDTF">2023-02-27T18:56:20Z</dcterms:modified>
</cp:coreProperties>
</file>

<file path=docProps/thumbnail.jpeg>
</file>